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64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2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67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472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44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38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79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50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14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588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2ADD2-EC7D-4719-AD48-C73AAC97732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E5D69-483A-42FA-8654-9035A527D6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46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РЕЖИМОВ ДВИЖЕНИЯ И ОТДЕЛЬНЫХ ЭЛЕМЕНТОВ ДОРОГИ НА ОПАСНОСТЬ ДОРОЖНО-ТРАНСПОРТНЫХ ПРОИСШЕСТВИЙ</a:t>
            </a:r>
          </a:p>
        </p:txBody>
      </p:sp>
    </p:spTree>
    <p:extLst>
      <p:ext uri="{BB962C8B-B14F-4D97-AF65-F5344CB8AC3E}">
        <p14:creationId xmlns:p14="http://schemas.microsoft.com/office/powerpoint/2010/main" val="4139924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365127"/>
            <a:ext cx="8390659" cy="102032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РЕЖИМОВ ДВИЖЕНИЯ И ОТДЕЛЬНЫХ ЭЛЕМЕНТОВ ДОРОГИ НА ОПАСНОСТЬ ДОРОЖНО-ТРАНСПОРТНЫХ ПРОИСШЕСТВИЙ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472955"/>
            <a:ext cx="7886700" cy="6927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расстояния видимости, продольных уклонов и радиуса кривых в плане на безопасность движения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4650" y="2327564"/>
            <a:ext cx="7938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6.3.1 – Коэффициенты аварийности, учитывающие фактическое расстояние видимости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854650" y="2973895"/>
            <a:ext cx="7519987" cy="13071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67653" y="4465721"/>
            <a:ext cx="740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6.3.2 – Расчетная видимость автомобилей (ТС) в зависимости от скорости движения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854649" y="5148783"/>
            <a:ext cx="7519987" cy="13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>
          <a:blip r:embed="rId2"/>
          <a:stretch>
            <a:fillRect/>
          </a:stretch>
        </p:blipFill>
        <p:spPr>
          <a:xfrm>
            <a:off x="1882486" y="190933"/>
            <a:ext cx="5600700" cy="4752975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63236" y="5084617"/>
            <a:ext cx="8783782" cy="14962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6.3.1 – Построение графика видимости на дороге: 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лучи зрения водителя при движении по дороге;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изменение расстояния видимости при движении;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глубина зоны, не видимой водителем;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положение глаза водителя; 2 – луч зрения</a:t>
            </a:r>
          </a:p>
        </p:txBody>
      </p:sp>
    </p:spTree>
    <p:extLst>
      <p:ext uri="{BB962C8B-B14F-4D97-AF65-F5344CB8AC3E}">
        <p14:creationId xmlns:p14="http://schemas.microsoft.com/office/powerpoint/2010/main" val="419138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27" y="4558145"/>
            <a:ext cx="8756073" cy="21474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6.3.2 – Типичные примеры нарушения требований к обеспечению видимости, способствующие возникновению дорожно-транспортных происшествий: </a:t>
            </a:r>
          </a:p>
          <a:p>
            <a:pPr marL="0" indent="0"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ограничение видимости посадками;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ограничение видимости неправильным размещением автобусных остановок;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нарушение требований вписывания вертикальных кривых;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невидимый издалека поворот основной дороги; </a:t>
            </a:r>
          </a:p>
          <a:p>
            <a:pPr marL="0" indent="0"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неправильное расположение посадок;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зона отсутствия видимости;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павильон автобусной остановки;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существующая дорога;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поворачивающая основная дорога;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изменение места примыкания подъезда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69510" y="300036"/>
            <a:ext cx="56483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51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253" y="3805237"/>
            <a:ext cx="7886700" cy="6511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6.3.3 – Места сосредоточения происшествия на спуске и на подъеме; </a:t>
            </a:r>
          </a:p>
          <a:p>
            <a:pPr marL="0" indent="0">
              <a:buNone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количество автомобилей, выезжающих на встречную полосу движения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461" y="656574"/>
            <a:ext cx="5658283" cy="2853171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052945" y="5047383"/>
            <a:ext cx="7107382" cy="67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1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8982" y="1180098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6.3.3 – Опасность возникновения происшествий в зависимости от радиуса круговых кривых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967219" y="2045709"/>
            <a:ext cx="7387071" cy="116854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67218" y="3715435"/>
            <a:ext cx="73870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6.3.4 – Минимальный радиус кривой в зависимости от уклона спуска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967218" y="4493660"/>
            <a:ext cx="7387071" cy="9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652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236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ВЛИЯНИЕ РЕЖИМОВ ДВИЖЕНИЯ И ОТДЕЛЬНЫХ ЭЛЕМЕНТОВ ДОРОГИ НА ОПАСНОСТЬ ДОРОЖНО-ТРАНСПОРТНЫХ ПРОИСШЕСТВИЙ</vt:lpstr>
      <vt:lpstr>ВЛИЯНИЕ РЕЖИМОВ ДВИЖЕНИЯ И ОТДЕЛЬНЫХ ЭЛЕМЕНТОВ ДОРОГИ НА ОПАСНОСТЬ ДОРОЖНО-ТРАНСПОРТНЫХ ПРОИСШЕСТВИЙ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РЕЖИМОВ ДВИЖЕНИЯ И ОТДЕЛЬНЫХ ЭЛЕМЕНТОВ ДОРОГИ НА ОПАСНОСТЬ ДОРОЖНО-ТРАНСПОРТНЫХ ПРОИСШЕСТВИЙ</dc:title>
  <dc:creator>Bakytbek</dc:creator>
  <cp:lastModifiedBy>Bakytbek</cp:lastModifiedBy>
  <cp:revision>2</cp:revision>
  <dcterms:created xsi:type="dcterms:W3CDTF">2020-09-25T07:51:30Z</dcterms:created>
  <dcterms:modified xsi:type="dcterms:W3CDTF">2020-09-25T08:08:59Z</dcterms:modified>
</cp:coreProperties>
</file>